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85" r:id="rId6"/>
    <p:sldId id="287" r:id="rId7"/>
    <p:sldId id="288" r:id="rId8"/>
    <p:sldId id="295" r:id="rId9"/>
    <p:sldId id="291" r:id="rId10"/>
    <p:sldId id="297" r:id="rId11"/>
    <p:sldId id="294" r:id="rId12"/>
    <p:sldId id="304" r:id="rId13"/>
    <p:sldId id="298" r:id="rId14"/>
    <p:sldId id="282" r:id="rId15"/>
    <p:sldId id="296" r:id="rId16"/>
    <p:sldId id="283" r:id="rId17"/>
    <p:sldId id="284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5"/>
          </a:solidFill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DB1DBE-A501-4BA9-ADBE-BECB9F05A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" y="5664200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314F93-BCCE-4757-A041-4A51AC26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5664200"/>
            <a:ext cx="1196357" cy="11785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57404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27D696-7B25-45A6-B706-DF8E0D691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2" y="5663824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09BD7-DBC6-4CC6-BE0B-FDC35F884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3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Общий дневник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Демидович Ольга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Работа бота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7F91BC-B779-4423-A057-D862981D2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48" b="19389"/>
          <a:stretch/>
        </p:blipFill>
        <p:spPr>
          <a:xfrm>
            <a:off x="2171491" y="1652982"/>
            <a:ext cx="3924509" cy="4433177"/>
          </a:xfrm>
          <a:prstGeom prst="rect">
            <a:avLst/>
          </a:prstGeom>
        </p:spPr>
      </p:pic>
      <p:pic>
        <p:nvPicPr>
          <p:cNvPr id="2" name="homework_bot">
            <a:hlinkClick r:id="" action="ppaction://media"/>
            <a:extLst>
              <a:ext uri="{FF2B5EF4-FFF2-40B4-BE49-F238E27FC236}">
                <a16:creationId xmlns:a16="http://schemas.microsoft.com/office/drawing/2014/main" id="{B3DC9146-6EFC-428C-B888-61861DF82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2661" y="399176"/>
            <a:ext cx="2827175" cy="6282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04EB1-AA8E-4684-B4F8-FFD9EE788F71}"/>
              </a:ext>
            </a:extLst>
          </p:cNvPr>
          <p:cNvSpPr txBox="1"/>
          <p:nvPr/>
        </p:nvSpPr>
        <p:spPr>
          <a:xfrm>
            <a:off x="4965234" y="639210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https://youtu.be/fOhpz1kiU0M</a:t>
            </a:r>
          </a:p>
        </p:txBody>
      </p:sp>
    </p:spTree>
    <p:extLst>
      <p:ext uri="{BB962C8B-B14F-4D97-AF65-F5344CB8AC3E}">
        <p14:creationId xmlns:p14="http://schemas.microsoft.com/office/powerpoint/2010/main" val="36007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04098-7FB9-4447-9470-75F2DB5C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A69776-79CD-4944-BFE3-05005845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7138D-D064-4E42-942A-782DC4DC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A30E7-698E-45D6-A50C-E57E6C3074E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2CE25A-79D2-49D6-9C6E-EB7DBDA7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23283"/>
            <a:ext cx="3855720" cy="3011432"/>
          </a:xfrm>
        </p:spPr>
        <p:txBody>
          <a:bodyPr/>
          <a:lstStyle/>
          <a:p>
            <a:r>
              <a:rPr lang="ru-RU" dirty="0"/>
              <a:t>Благодаря проекту я попрактиковалась в создании бота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F4EB75-785B-4CDB-84FB-7CA0926B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65" y="1517213"/>
            <a:ext cx="6097389" cy="38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FF832-508E-45A5-9399-42A852CE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850037"/>
          </a:xfrm>
        </p:spPr>
        <p:txBody>
          <a:bodyPr/>
          <a:lstStyle/>
          <a:p>
            <a:r>
              <a:rPr lang="ru-RU" dirty="0"/>
              <a:t>Развитие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AD830-887C-487A-A066-02E85CDC6D7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E51AB5-4CA9-4091-81BB-82FEC4E7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43099"/>
            <a:ext cx="4380760" cy="39705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Arial" panose="020B0604020202020204" pitchFamily="34" charset="0"/>
              </a:rPr>
              <a:t>Отправка сообщен</a:t>
            </a:r>
            <a:r>
              <a:rPr lang="ru-RU" dirty="0">
                <a:ea typeface="Arial" panose="020B0604020202020204" pitchFamily="34" charset="0"/>
              </a:rPr>
              <a:t>ий-уведомлений о новом задании</a:t>
            </a:r>
            <a:endParaRPr lang="ru-RU" dirty="0">
              <a:effectLst/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1920x1080 px, Apple Inc, Компьютер, Эволюция, Серый фон, минимализм">
            <a:extLst>
              <a:ext uri="{FF2B5EF4-FFF2-40B4-BE49-F238E27FC236}">
                <a16:creationId xmlns:a16="http://schemas.microsoft.com/office/drawing/2014/main" id="{A1FD8E51-445A-449D-9687-F79291CD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0" y="171449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F7B2-DEBC-4D14-8B53-6B98B244F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54510"/>
            <a:ext cx="8361229" cy="209822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310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6720-B708-4B15-9C0D-37BB942C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C8956-0F11-4BF7-BB08-6FDCC783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ED488-ED52-46C1-A38F-CE68E8A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040"/>
            <a:ext cx="3855720" cy="6604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Введение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E33CA9-133A-4A93-B94B-89B0EDAD24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CA0A46-5982-4711-9F67-E38900412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833880"/>
            <a:ext cx="4429125" cy="4373880"/>
          </a:xfrm>
        </p:spPr>
        <p:txBody>
          <a:bodyPr>
            <a:normAutofit/>
          </a:bodyPr>
          <a:lstStyle/>
          <a:p>
            <a:r>
              <a:rPr lang="ru-RU" dirty="0"/>
              <a:t>Домашние задания помогают ученикам закрепить пройденный на занятиях материал, повторить изученные темы. Самостоятельная работа формирует ответственность, усидчивость и способность к саморазвитию.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3310D-6ACB-487D-BA41-B2F613208BA0}"/>
              </a:ext>
            </a:extLst>
          </p:cNvPr>
          <p:cNvSpPr txBox="1"/>
          <p:nvPr/>
        </p:nvSpPr>
        <p:spPr>
          <a:xfrm>
            <a:off x="6105525" y="6079921"/>
            <a:ext cx="593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рисунок, который показывает, что домашнее задание полезно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57488C8-1CE5-4595-9823-3029BF9B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97" y="313249"/>
            <a:ext cx="5634925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09128-6CE5-4A53-854B-CC388059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0" y="574039"/>
            <a:ext cx="4066380" cy="78803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Актуальность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F488C8-00D1-403C-A33A-05A7809DE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2120" y="-1"/>
            <a:ext cx="6659880" cy="6857999"/>
          </a:xfr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41EBF-F210-43D6-A781-6C82B0D5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70" y="1791439"/>
            <a:ext cx="4565934" cy="426128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  <a:latin typeface="Franklin Gothic Book" panose="020B0503020102020204" pitchFamily="34" charset="0"/>
                <a:ea typeface="Arial" panose="020B0604020202020204" pitchFamily="34" charset="0"/>
              </a:rPr>
              <a:t>Домашние задания присутствуют на всех этапах обучения: от школы до обучения в вузе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0E904-871F-4F6C-9513-8C2F42CA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4039"/>
            <a:ext cx="5280445" cy="5280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205F67-0C71-4295-BA78-6A0A0FA98321}"/>
              </a:ext>
            </a:extLst>
          </p:cNvPr>
          <p:cNvSpPr txBox="1"/>
          <p:nvPr/>
        </p:nvSpPr>
        <p:spPr>
          <a:xfrm>
            <a:off x="6800149" y="6079921"/>
            <a:ext cx="412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школьное домашнее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35769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FE3D91-3D1C-44EC-B4D2-DB869933CE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DDD7B-A9C8-4FCD-A8C5-64D2FF80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675"/>
            <a:ext cx="4143374" cy="21574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Цель создания </a:t>
            </a:r>
            <a:r>
              <a:rPr lang="en-US" dirty="0"/>
              <a:t>telegram </a:t>
            </a:r>
            <a:r>
              <a:rPr lang="ru-RU" dirty="0"/>
              <a:t>бота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4CC55D8-B433-49C0-A599-F90D813DC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621" y="2373370"/>
            <a:ext cx="4143375" cy="301148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Сделать удобный формат записи домашних заданий, которые будут доступны всем учащимся группы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E10767-6FB9-40AE-896B-D6C37DFF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22" y="574675"/>
            <a:ext cx="5384857" cy="538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ED8A0-E94F-4D3B-972B-B78AB0A3B272}"/>
              </a:ext>
            </a:extLst>
          </p:cNvPr>
          <p:cNvSpPr txBox="1"/>
          <p:nvPr/>
        </p:nvSpPr>
        <p:spPr>
          <a:xfrm>
            <a:off x="6359471" y="6085600"/>
            <a:ext cx="5832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ученица, которая записывает домашнее задание со слов учителя</a:t>
            </a:r>
          </a:p>
        </p:txBody>
      </p:sp>
    </p:spTree>
    <p:extLst>
      <p:ext uri="{BB962C8B-B14F-4D97-AF65-F5344CB8AC3E}">
        <p14:creationId xmlns:p14="http://schemas.microsoft.com/office/powerpoint/2010/main" val="11729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3960A-6D97-4595-9E50-192529C5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923" y="1301360"/>
            <a:ext cx="7576073" cy="2852737"/>
          </a:xfrm>
        </p:spPr>
        <p:txBody>
          <a:bodyPr/>
          <a:lstStyle/>
          <a:p>
            <a:r>
              <a:rPr lang="ru-RU" dirty="0"/>
              <a:t>Реализация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17BA8-5F29-4A8B-A627-2F7B55D92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9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757FC-C370-4447-A165-B4562007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040"/>
            <a:ext cx="9537700" cy="105156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98CF02-36A0-47D8-BA01-D6F129D0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30" y="3707042"/>
            <a:ext cx="3417421" cy="333679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4D7AA6-00AE-4A41-80DB-15DF638F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4" y="1438907"/>
            <a:ext cx="2217467" cy="226813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C518DA-59DF-4816-8FFE-E59FD1CDA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93" y="1507364"/>
            <a:ext cx="2083616" cy="21312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1BFAA9-10D4-4565-8000-B1D07BBE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87" y="1507364"/>
            <a:ext cx="2217468" cy="22681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49C607-584A-423E-9F62-5543DB9D1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559" y="4302428"/>
            <a:ext cx="1880823" cy="1880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002FD8-158B-4CE6-BDF5-1DE5023E6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814" y="4302428"/>
            <a:ext cx="2217467" cy="20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6FBFB-F2E7-4842-8BE4-2F551C6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3936877" cy="1228127"/>
          </a:xfrm>
        </p:spPr>
        <p:txBody>
          <a:bodyPr>
            <a:noAutofit/>
          </a:bodyPr>
          <a:lstStyle/>
          <a:p>
            <a:r>
              <a:rPr lang="ru-RU" dirty="0"/>
              <a:t>Структура программы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74CD55-06BD-4A06-A0DD-576DC894D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530C2A-ED9E-4484-91DC-75A9E66C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246367"/>
            <a:ext cx="3855720" cy="3472262"/>
          </a:xfrm>
        </p:spPr>
        <p:txBody>
          <a:bodyPr>
            <a:normAutofit/>
          </a:bodyPr>
          <a:lstStyle/>
          <a:p>
            <a:r>
              <a:rPr lang="ru-RU" dirty="0"/>
              <a:t>2</a:t>
            </a:r>
            <a:r>
              <a:rPr lang="en-US" dirty="0"/>
              <a:t>1</a:t>
            </a:r>
            <a:r>
              <a:rPr lang="ru-RU" dirty="0"/>
              <a:t> функция для диалогов и команд 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F7A298-FCF7-4AFC-8484-0920C863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023" y="885912"/>
            <a:ext cx="3086783" cy="50861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5CC9D9-D10D-44E7-9AB4-682A9C22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44" y="885912"/>
            <a:ext cx="3250669" cy="50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5115494-263A-4D07-B5C9-41249FB3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769171" cy="2157884"/>
          </a:xfrm>
        </p:spPr>
        <p:txBody>
          <a:bodyPr/>
          <a:lstStyle/>
          <a:p>
            <a:r>
              <a:rPr lang="ru-RU" dirty="0"/>
              <a:t>База данных в программе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CF8E58-8773-4A28-A2F6-773ABD82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611" y="4553344"/>
            <a:ext cx="3600450" cy="10572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5FF2FC-2127-4E86-917E-894F745B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72" y="4197643"/>
            <a:ext cx="4446528" cy="18605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E90CE6-A3AF-428F-8186-3CA1966B9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232" y="1914525"/>
            <a:ext cx="4481634" cy="1275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F6A130-E8F1-4B63-8733-4AEB7C7F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34" y="1914525"/>
            <a:ext cx="4423124" cy="12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Другая 2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1703</TotalTime>
  <Words>144</Words>
  <Application>Microsoft Office PowerPoint</Application>
  <PresentationFormat>Широкоэкранный</PresentationFormat>
  <Paragraphs>26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Уголки</vt:lpstr>
      <vt:lpstr>Общий дневник</vt:lpstr>
      <vt:lpstr>Введение</vt:lpstr>
      <vt:lpstr>Введение</vt:lpstr>
      <vt:lpstr>Актуальность</vt:lpstr>
      <vt:lpstr>Цель создания telegram бота</vt:lpstr>
      <vt:lpstr>Реализация бота</vt:lpstr>
      <vt:lpstr>Использованные технологии</vt:lpstr>
      <vt:lpstr>Структура программы</vt:lpstr>
      <vt:lpstr>База данных в программе</vt:lpstr>
      <vt:lpstr>Работа бота</vt:lpstr>
      <vt:lpstr>Заключение</vt:lpstr>
      <vt:lpstr>Выводы</vt:lpstr>
      <vt:lpstr>Развитие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Инфопанель инженерного лицея нгту</dc:title>
  <dc:creator>Даниил Долгов</dc:creator>
  <cp:lastModifiedBy>Ольга Демидович</cp:lastModifiedBy>
  <cp:revision>33</cp:revision>
  <dcterms:created xsi:type="dcterms:W3CDTF">2021-11-10T15:06:11Z</dcterms:created>
  <dcterms:modified xsi:type="dcterms:W3CDTF">2023-04-22T15:06:10Z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